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E1F59-7302-4D4B-9806-5ECF94C96D5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4257CB1-1CDB-4D47-85C5-CBE0EE81541F}">
      <dgm:prSet phldrT="[Texto]" phldr="1"/>
      <dgm:spPr/>
      <dgm:t>
        <a:bodyPr/>
        <a:lstStyle/>
        <a:p>
          <a:endParaRPr lang="es-MX"/>
        </a:p>
      </dgm:t>
    </dgm:pt>
    <dgm:pt modelId="{7512DCE2-10D4-4A76-A94F-50E223747DDF}" type="parTrans" cxnId="{D77FAB76-B8B7-41E9-A420-F9E1EFCAEE89}">
      <dgm:prSet/>
      <dgm:spPr/>
      <dgm:t>
        <a:bodyPr/>
        <a:lstStyle/>
        <a:p>
          <a:endParaRPr lang="es-MX"/>
        </a:p>
      </dgm:t>
    </dgm:pt>
    <dgm:pt modelId="{5CA47885-AEA3-450E-B4F3-9710FBFD9260}" type="sibTrans" cxnId="{D77FAB76-B8B7-41E9-A420-F9E1EFCAEE89}">
      <dgm:prSet/>
      <dgm:spPr/>
      <dgm:t>
        <a:bodyPr/>
        <a:lstStyle/>
        <a:p>
          <a:endParaRPr lang="es-MX"/>
        </a:p>
      </dgm:t>
    </dgm:pt>
    <dgm:pt modelId="{E6A3361C-EC75-435C-9132-D36B783E395C}">
      <dgm:prSet phldrT="[Texto]" phldr="1"/>
      <dgm:spPr/>
      <dgm:t>
        <a:bodyPr/>
        <a:lstStyle/>
        <a:p>
          <a:endParaRPr lang="es-MX"/>
        </a:p>
      </dgm:t>
    </dgm:pt>
    <dgm:pt modelId="{D3F7F0AC-C576-4711-B4C6-29773C71559E}" type="parTrans" cxnId="{3D920CF2-475A-4D93-A1ED-1182D55093C0}">
      <dgm:prSet/>
      <dgm:spPr/>
      <dgm:t>
        <a:bodyPr/>
        <a:lstStyle/>
        <a:p>
          <a:endParaRPr lang="es-MX"/>
        </a:p>
      </dgm:t>
    </dgm:pt>
    <dgm:pt modelId="{C3C25100-148C-4BAC-AF44-FDFEA2BB8015}" type="sibTrans" cxnId="{3D920CF2-475A-4D93-A1ED-1182D55093C0}">
      <dgm:prSet/>
      <dgm:spPr/>
      <dgm:t>
        <a:bodyPr/>
        <a:lstStyle/>
        <a:p>
          <a:endParaRPr lang="es-MX"/>
        </a:p>
      </dgm:t>
    </dgm:pt>
    <dgm:pt modelId="{5E5F5191-A94C-4A77-8571-9C23A34B35F8}">
      <dgm:prSet/>
      <dgm:spPr/>
      <dgm:t>
        <a:bodyPr/>
        <a:lstStyle/>
        <a:p>
          <a:r>
            <a:rPr lang="es-MX" dirty="0" smtClean="0"/>
            <a:t>Plan de recolección de datos</a:t>
          </a:r>
          <a:endParaRPr lang="es-MX" dirty="0" smtClean="0"/>
        </a:p>
      </dgm:t>
    </dgm:pt>
    <dgm:pt modelId="{976FD11C-7518-4EEF-9597-31F19ED6D34C}" type="parTrans" cxnId="{874F8273-E74B-4F8E-9463-6E572E78E439}">
      <dgm:prSet/>
      <dgm:spPr/>
      <dgm:t>
        <a:bodyPr/>
        <a:lstStyle/>
        <a:p>
          <a:endParaRPr lang="es-MX"/>
        </a:p>
      </dgm:t>
    </dgm:pt>
    <dgm:pt modelId="{43827796-6CA4-4A66-B4E5-D6467AA90F2F}" type="sibTrans" cxnId="{874F8273-E74B-4F8E-9463-6E572E78E439}">
      <dgm:prSet/>
      <dgm:spPr/>
      <dgm:t>
        <a:bodyPr/>
        <a:lstStyle/>
        <a:p>
          <a:endParaRPr lang="es-MX"/>
        </a:p>
      </dgm:t>
    </dgm:pt>
    <dgm:pt modelId="{F419B763-3FED-446D-92A1-9B622D34331A}">
      <dgm:prSet/>
      <dgm:spPr/>
      <dgm:t>
        <a:bodyPr/>
        <a:lstStyle/>
        <a:p>
          <a:r>
            <a:rPr lang="es-MX" smtClean="0"/>
            <a:t>Datos</a:t>
          </a:r>
          <a:endParaRPr lang="es-MX" dirty="0" smtClean="0"/>
        </a:p>
      </dgm:t>
    </dgm:pt>
    <dgm:pt modelId="{3526EF5C-0044-4326-9C16-EA80D455C9EA}" type="parTrans" cxnId="{98FB3AE2-4779-4EA7-AA4C-90C08761EA20}">
      <dgm:prSet/>
      <dgm:spPr/>
      <dgm:t>
        <a:bodyPr/>
        <a:lstStyle/>
        <a:p>
          <a:endParaRPr lang="es-MX"/>
        </a:p>
      </dgm:t>
    </dgm:pt>
    <dgm:pt modelId="{0F4414BF-2DE1-4C1C-9987-D775CC13A3EF}" type="sibTrans" cxnId="{98FB3AE2-4779-4EA7-AA4C-90C08761EA20}">
      <dgm:prSet/>
      <dgm:spPr/>
      <dgm:t>
        <a:bodyPr/>
        <a:lstStyle/>
        <a:p>
          <a:endParaRPr lang="es-MX"/>
        </a:p>
      </dgm:t>
    </dgm:pt>
    <dgm:pt modelId="{DF535149-E986-4C50-A485-7C61AF7C814D}">
      <dgm:prSet/>
      <dgm:spPr/>
      <dgm:t>
        <a:bodyPr/>
        <a:lstStyle/>
        <a:p>
          <a:r>
            <a:rPr lang="es-MX" smtClean="0"/>
            <a:t>Análisis</a:t>
          </a:r>
          <a:endParaRPr lang="es-MX" dirty="0" smtClean="0"/>
        </a:p>
      </dgm:t>
    </dgm:pt>
    <dgm:pt modelId="{473A8C40-83FF-44BC-A1D2-B7DD82201A08}" type="parTrans" cxnId="{47A5D728-46A0-4450-932D-23E315009C4D}">
      <dgm:prSet/>
      <dgm:spPr/>
      <dgm:t>
        <a:bodyPr/>
        <a:lstStyle/>
        <a:p>
          <a:endParaRPr lang="es-MX"/>
        </a:p>
      </dgm:t>
    </dgm:pt>
    <dgm:pt modelId="{27A94E47-E793-415D-AE31-1CFE78B278A1}" type="sibTrans" cxnId="{47A5D728-46A0-4450-932D-23E315009C4D}">
      <dgm:prSet/>
      <dgm:spPr/>
      <dgm:t>
        <a:bodyPr/>
        <a:lstStyle/>
        <a:p>
          <a:endParaRPr lang="es-MX"/>
        </a:p>
      </dgm:t>
    </dgm:pt>
    <dgm:pt modelId="{363FCA6F-0F5C-4D17-9A7A-D339F2801BC1}">
      <dgm:prSet/>
      <dgm:spPr/>
      <dgm:t>
        <a:bodyPr/>
        <a:lstStyle/>
        <a:p>
          <a:r>
            <a:rPr lang="es-MX" smtClean="0"/>
            <a:t>Conclusión</a:t>
          </a:r>
          <a:endParaRPr lang="es-MX" dirty="0" smtClean="0"/>
        </a:p>
      </dgm:t>
    </dgm:pt>
    <dgm:pt modelId="{AFA0E764-6C3A-4D60-B8F6-364E87A4ADDA}" type="parTrans" cxnId="{40017946-2674-49F3-9B4F-133750F061A6}">
      <dgm:prSet/>
      <dgm:spPr/>
      <dgm:t>
        <a:bodyPr/>
        <a:lstStyle/>
        <a:p>
          <a:endParaRPr lang="es-MX"/>
        </a:p>
      </dgm:t>
    </dgm:pt>
    <dgm:pt modelId="{49D973A2-97ED-4A85-8335-CB8CB94C85E7}" type="sibTrans" cxnId="{40017946-2674-49F3-9B4F-133750F061A6}">
      <dgm:prSet/>
      <dgm:spPr/>
      <dgm:t>
        <a:bodyPr/>
        <a:lstStyle/>
        <a:p>
          <a:endParaRPr lang="es-MX"/>
        </a:p>
      </dgm:t>
    </dgm:pt>
    <dgm:pt modelId="{54D9C49E-33F1-45E3-8FC4-BC5C1B88F046}">
      <dgm:prSet/>
      <dgm:spPr/>
      <dgm:t>
        <a:bodyPr/>
        <a:lstStyle/>
        <a:p>
          <a:r>
            <a:rPr lang="es-MX" dirty="0" smtClean="0"/>
            <a:t>Problema</a:t>
          </a:r>
          <a:endParaRPr lang="es-MX" dirty="0" smtClean="0"/>
        </a:p>
      </dgm:t>
    </dgm:pt>
    <dgm:pt modelId="{5399D653-6E2B-4134-A613-397D33F5AC99}" type="parTrans" cxnId="{8B8FAC80-67C6-4A88-9359-AADE98EA0BD1}">
      <dgm:prSet/>
      <dgm:spPr/>
      <dgm:t>
        <a:bodyPr/>
        <a:lstStyle/>
        <a:p>
          <a:endParaRPr lang="es-MX"/>
        </a:p>
      </dgm:t>
    </dgm:pt>
    <dgm:pt modelId="{8C3D4724-5FBD-4BB4-B964-7946991C1318}" type="sibTrans" cxnId="{8B8FAC80-67C6-4A88-9359-AADE98EA0BD1}">
      <dgm:prSet/>
      <dgm:spPr/>
      <dgm:t>
        <a:bodyPr/>
        <a:lstStyle/>
        <a:p>
          <a:endParaRPr lang="es-MX"/>
        </a:p>
      </dgm:t>
    </dgm:pt>
    <dgm:pt modelId="{4BA88E5D-46BF-4013-BBE9-A154D3C1AA7D}" type="pres">
      <dgm:prSet presAssocID="{7F4E1F59-7302-4D4B-9806-5ECF94C96D51}" presName="outerComposite" presStyleCnt="0">
        <dgm:presLayoutVars>
          <dgm:chMax val="5"/>
          <dgm:dir/>
          <dgm:resizeHandles val="exact"/>
        </dgm:presLayoutVars>
      </dgm:prSet>
      <dgm:spPr/>
    </dgm:pt>
    <dgm:pt modelId="{D183DE32-CCC6-4AA8-A917-66DE90D0CC93}" type="pres">
      <dgm:prSet presAssocID="{7F4E1F59-7302-4D4B-9806-5ECF94C96D51}" presName="dummyMaxCanvas" presStyleCnt="0">
        <dgm:presLayoutVars/>
      </dgm:prSet>
      <dgm:spPr/>
    </dgm:pt>
    <dgm:pt modelId="{5180A361-7DEF-45B7-A0A2-36A4FA637ADB}" type="pres">
      <dgm:prSet presAssocID="{7F4E1F59-7302-4D4B-9806-5ECF94C96D5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5C5C21-F0E5-4648-9AAA-FD5156348FF4}" type="pres">
      <dgm:prSet presAssocID="{7F4E1F59-7302-4D4B-9806-5ECF94C96D51}" presName="FiveNodes_2" presStyleLbl="node1" presStyleIdx="1" presStyleCnt="5">
        <dgm:presLayoutVars>
          <dgm:bulletEnabled val="1"/>
        </dgm:presLayoutVars>
      </dgm:prSet>
      <dgm:spPr/>
    </dgm:pt>
    <dgm:pt modelId="{7F651921-44A2-4D4D-9D29-957EFA7CD3EF}" type="pres">
      <dgm:prSet presAssocID="{7F4E1F59-7302-4D4B-9806-5ECF94C96D51}" presName="FiveNodes_3" presStyleLbl="node1" presStyleIdx="2" presStyleCnt="5">
        <dgm:presLayoutVars>
          <dgm:bulletEnabled val="1"/>
        </dgm:presLayoutVars>
      </dgm:prSet>
      <dgm:spPr/>
    </dgm:pt>
    <dgm:pt modelId="{0AE64DC0-F151-4DD1-9290-952C5377B898}" type="pres">
      <dgm:prSet presAssocID="{7F4E1F59-7302-4D4B-9806-5ECF94C96D51}" presName="FiveNodes_4" presStyleLbl="node1" presStyleIdx="3" presStyleCnt="5">
        <dgm:presLayoutVars>
          <dgm:bulletEnabled val="1"/>
        </dgm:presLayoutVars>
      </dgm:prSet>
      <dgm:spPr/>
    </dgm:pt>
    <dgm:pt modelId="{C9CC0155-6030-4FE9-BBA5-9A9973D67D85}" type="pres">
      <dgm:prSet presAssocID="{7F4E1F59-7302-4D4B-9806-5ECF94C96D51}" presName="FiveNodes_5" presStyleLbl="node1" presStyleIdx="4" presStyleCnt="5">
        <dgm:presLayoutVars>
          <dgm:bulletEnabled val="1"/>
        </dgm:presLayoutVars>
      </dgm:prSet>
      <dgm:spPr/>
    </dgm:pt>
    <dgm:pt modelId="{76BA3A40-D856-40F9-8315-1B4415757836}" type="pres">
      <dgm:prSet presAssocID="{7F4E1F59-7302-4D4B-9806-5ECF94C96D51}" presName="FiveConn_1-2" presStyleLbl="fgAccFollowNode1" presStyleIdx="0" presStyleCnt="4">
        <dgm:presLayoutVars>
          <dgm:bulletEnabled val="1"/>
        </dgm:presLayoutVars>
      </dgm:prSet>
      <dgm:spPr/>
    </dgm:pt>
    <dgm:pt modelId="{A7EDE3C3-6D37-4E04-A197-DFB73F8FCB1C}" type="pres">
      <dgm:prSet presAssocID="{7F4E1F59-7302-4D4B-9806-5ECF94C96D51}" presName="FiveConn_2-3" presStyleLbl="fgAccFollowNode1" presStyleIdx="1" presStyleCnt="4">
        <dgm:presLayoutVars>
          <dgm:bulletEnabled val="1"/>
        </dgm:presLayoutVars>
      </dgm:prSet>
      <dgm:spPr/>
    </dgm:pt>
    <dgm:pt modelId="{A4F43077-D983-47C9-9C02-BCFCAF662C7F}" type="pres">
      <dgm:prSet presAssocID="{7F4E1F59-7302-4D4B-9806-5ECF94C96D51}" presName="FiveConn_3-4" presStyleLbl="fgAccFollowNode1" presStyleIdx="2" presStyleCnt="4">
        <dgm:presLayoutVars>
          <dgm:bulletEnabled val="1"/>
        </dgm:presLayoutVars>
      </dgm:prSet>
      <dgm:spPr/>
    </dgm:pt>
    <dgm:pt modelId="{DB435730-F1DB-4629-BF4C-AEFAD85D60EE}" type="pres">
      <dgm:prSet presAssocID="{7F4E1F59-7302-4D4B-9806-5ECF94C96D51}" presName="FiveConn_4-5" presStyleLbl="fgAccFollowNode1" presStyleIdx="3" presStyleCnt="4">
        <dgm:presLayoutVars>
          <dgm:bulletEnabled val="1"/>
        </dgm:presLayoutVars>
      </dgm:prSet>
      <dgm:spPr/>
    </dgm:pt>
    <dgm:pt modelId="{352CB31D-117C-42DE-B7A9-D48A26030430}" type="pres">
      <dgm:prSet presAssocID="{7F4E1F59-7302-4D4B-9806-5ECF94C96D51}" presName="FiveNodes_1_text" presStyleLbl="node1" presStyleIdx="4" presStyleCnt="5">
        <dgm:presLayoutVars>
          <dgm:bulletEnabled val="1"/>
        </dgm:presLayoutVars>
      </dgm:prSet>
      <dgm:spPr/>
    </dgm:pt>
    <dgm:pt modelId="{B2DB7A42-39B6-4047-8CEC-D5C425CC53FF}" type="pres">
      <dgm:prSet presAssocID="{7F4E1F59-7302-4D4B-9806-5ECF94C96D51}" presName="FiveNodes_2_text" presStyleLbl="node1" presStyleIdx="4" presStyleCnt="5">
        <dgm:presLayoutVars>
          <dgm:bulletEnabled val="1"/>
        </dgm:presLayoutVars>
      </dgm:prSet>
      <dgm:spPr/>
    </dgm:pt>
    <dgm:pt modelId="{AAA04739-B809-4D3A-A121-2392FD08CD61}" type="pres">
      <dgm:prSet presAssocID="{7F4E1F59-7302-4D4B-9806-5ECF94C96D51}" presName="FiveNodes_3_text" presStyleLbl="node1" presStyleIdx="4" presStyleCnt="5">
        <dgm:presLayoutVars>
          <dgm:bulletEnabled val="1"/>
        </dgm:presLayoutVars>
      </dgm:prSet>
      <dgm:spPr/>
    </dgm:pt>
    <dgm:pt modelId="{C188B1A0-C975-4D42-8887-94139020A8A1}" type="pres">
      <dgm:prSet presAssocID="{7F4E1F59-7302-4D4B-9806-5ECF94C96D51}" presName="FiveNodes_4_text" presStyleLbl="node1" presStyleIdx="4" presStyleCnt="5">
        <dgm:presLayoutVars>
          <dgm:bulletEnabled val="1"/>
        </dgm:presLayoutVars>
      </dgm:prSet>
      <dgm:spPr/>
    </dgm:pt>
    <dgm:pt modelId="{620A8F30-8386-47F0-A88A-6C187E1676F4}" type="pres">
      <dgm:prSet presAssocID="{7F4E1F59-7302-4D4B-9806-5ECF94C96D5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027F18F-0B0C-4E9F-8930-4AC5F8E959DC}" type="presOf" srcId="{DF535149-E986-4C50-A485-7C61AF7C814D}" destId="{C188B1A0-C975-4D42-8887-94139020A8A1}" srcOrd="1" destOrd="0" presId="urn:microsoft.com/office/officeart/2005/8/layout/vProcess5"/>
    <dgm:cxn modelId="{9AE4EE1F-BA2B-4C53-A7E1-BAC4A9819F8F}" type="presOf" srcId="{43827796-6CA4-4A66-B4E5-D6467AA90F2F}" destId="{A7EDE3C3-6D37-4E04-A197-DFB73F8FCB1C}" srcOrd="0" destOrd="0" presId="urn:microsoft.com/office/officeart/2005/8/layout/vProcess5"/>
    <dgm:cxn modelId="{8B8FAC80-67C6-4A88-9359-AADE98EA0BD1}" srcId="{7F4E1F59-7302-4D4B-9806-5ECF94C96D51}" destId="{54D9C49E-33F1-45E3-8FC4-BC5C1B88F046}" srcOrd="0" destOrd="0" parTransId="{5399D653-6E2B-4134-A613-397D33F5AC99}" sibTransId="{8C3D4724-5FBD-4BB4-B964-7946991C1318}"/>
    <dgm:cxn modelId="{6E8019B5-3376-4BE1-80BF-863E002A29B1}" type="presOf" srcId="{363FCA6F-0F5C-4D17-9A7A-D339F2801BC1}" destId="{620A8F30-8386-47F0-A88A-6C187E1676F4}" srcOrd="1" destOrd="0" presId="urn:microsoft.com/office/officeart/2005/8/layout/vProcess5"/>
    <dgm:cxn modelId="{41AF761F-CE34-4AA8-9A9C-0757FD8ACCD8}" type="presOf" srcId="{54D9C49E-33F1-45E3-8FC4-BC5C1B88F046}" destId="{352CB31D-117C-42DE-B7A9-D48A26030430}" srcOrd="1" destOrd="0" presId="urn:microsoft.com/office/officeart/2005/8/layout/vProcess5"/>
    <dgm:cxn modelId="{874F8273-E74B-4F8E-9463-6E572E78E439}" srcId="{7F4E1F59-7302-4D4B-9806-5ECF94C96D51}" destId="{5E5F5191-A94C-4A77-8571-9C23A34B35F8}" srcOrd="1" destOrd="0" parTransId="{976FD11C-7518-4EEF-9597-31F19ED6D34C}" sibTransId="{43827796-6CA4-4A66-B4E5-D6467AA90F2F}"/>
    <dgm:cxn modelId="{40017946-2674-49F3-9B4F-133750F061A6}" srcId="{7F4E1F59-7302-4D4B-9806-5ECF94C96D51}" destId="{363FCA6F-0F5C-4D17-9A7A-D339F2801BC1}" srcOrd="4" destOrd="0" parTransId="{AFA0E764-6C3A-4D60-B8F6-364E87A4ADDA}" sibTransId="{49D973A2-97ED-4A85-8335-CB8CB94C85E7}"/>
    <dgm:cxn modelId="{351413B8-2DB4-4227-9C8D-119DA76BA1D2}" type="presOf" srcId="{363FCA6F-0F5C-4D17-9A7A-D339F2801BC1}" destId="{C9CC0155-6030-4FE9-BBA5-9A9973D67D85}" srcOrd="0" destOrd="0" presId="urn:microsoft.com/office/officeart/2005/8/layout/vProcess5"/>
    <dgm:cxn modelId="{93CFEEA8-6F74-43B7-AB54-75154F757CAE}" type="presOf" srcId="{DF535149-E986-4C50-A485-7C61AF7C814D}" destId="{0AE64DC0-F151-4DD1-9290-952C5377B898}" srcOrd="0" destOrd="0" presId="urn:microsoft.com/office/officeart/2005/8/layout/vProcess5"/>
    <dgm:cxn modelId="{98FB3AE2-4779-4EA7-AA4C-90C08761EA20}" srcId="{7F4E1F59-7302-4D4B-9806-5ECF94C96D51}" destId="{F419B763-3FED-446D-92A1-9B622D34331A}" srcOrd="2" destOrd="0" parTransId="{3526EF5C-0044-4326-9C16-EA80D455C9EA}" sibTransId="{0F4414BF-2DE1-4C1C-9987-D775CC13A3EF}"/>
    <dgm:cxn modelId="{78BF78A1-AA40-44A0-9069-E07AB5377346}" type="presOf" srcId="{5E5F5191-A94C-4A77-8571-9C23A34B35F8}" destId="{705C5C21-F0E5-4648-9AAA-FD5156348FF4}" srcOrd="0" destOrd="0" presId="urn:microsoft.com/office/officeart/2005/8/layout/vProcess5"/>
    <dgm:cxn modelId="{82D9FC43-A71C-4819-A13E-19E95DEAD50B}" type="presOf" srcId="{27A94E47-E793-415D-AE31-1CFE78B278A1}" destId="{DB435730-F1DB-4629-BF4C-AEFAD85D60EE}" srcOrd="0" destOrd="0" presId="urn:microsoft.com/office/officeart/2005/8/layout/vProcess5"/>
    <dgm:cxn modelId="{1B71E538-4F0F-4C06-BA58-1CF24464D9E0}" type="presOf" srcId="{F419B763-3FED-446D-92A1-9B622D34331A}" destId="{7F651921-44A2-4D4D-9D29-957EFA7CD3EF}" srcOrd="0" destOrd="0" presId="urn:microsoft.com/office/officeart/2005/8/layout/vProcess5"/>
    <dgm:cxn modelId="{47A5D728-46A0-4450-932D-23E315009C4D}" srcId="{7F4E1F59-7302-4D4B-9806-5ECF94C96D51}" destId="{DF535149-E986-4C50-A485-7C61AF7C814D}" srcOrd="3" destOrd="0" parTransId="{473A8C40-83FF-44BC-A1D2-B7DD82201A08}" sibTransId="{27A94E47-E793-415D-AE31-1CFE78B278A1}"/>
    <dgm:cxn modelId="{109F6B81-B998-4E09-AF57-CE7CB9765EEB}" type="presOf" srcId="{8C3D4724-5FBD-4BB4-B964-7946991C1318}" destId="{76BA3A40-D856-40F9-8315-1B4415757836}" srcOrd="0" destOrd="0" presId="urn:microsoft.com/office/officeart/2005/8/layout/vProcess5"/>
    <dgm:cxn modelId="{FBEFFC2B-B9E7-4231-A476-CEB3F0368BC2}" type="presOf" srcId="{54D9C49E-33F1-45E3-8FC4-BC5C1B88F046}" destId="{5180A361-7DEF-45B7-A0A2-36A4FA637ADB}" srcOrd="0" destOrd="0" presId="urn:microsoft.com/office/officeart/2005/8/layout/vProcess5"/>
    <dgm:cxn modelId="{80B68765-C55E-423E-B4B9-C922202D703B}" type="presOf" srcId="{7F4E1F59-7302-4D4B-9806-5ECF94C96D51}" destId="{4BA88E5D-46BF-4013-BBE9-A154D3C1AA7D}" srcOrd="0" destOrd="0" presId="urn:microsoft.com/office/officeart/2005/8/layout/vProcess5"/>
    <dgm:cxn modelId="{7A26510C-0AED-44D9-A83A-60AF7606AC78}" type="presOf" srcId="{0F4414BF-2DE1-4C1C-9987-D775CC13A3EF}" destId="{A4F43077-D983-47C9-9C02-BCFCAF662C7F}" srcOrd="0" destOrd="0" presId="urn:microsoft.com/office/officeart/2005/8/layout/vProcess5"/>
    <dgm:cxn modelId="{D77FAB76-B8B7-41E9-A420-F9E1EFCAEE89}" srcId="{7F4E1F59-7302-4D4B-9806-5ECF94C96D51}" destId="{E4257CB1-1CDB-4D47-85C5-CBE0EE81541F}" srcOrd="5" destOrd="0" parTransId="{7512DCE2-10D4-4A76-A94F-50E223747DDF}" sibTransId="{5CA47885-AEA3-450E-B4F3-9710FBFD9260}"/>
    <dgm:cxn modelId="{B63131ED-8CB6-4E03-B94E-4012476ABCE6}" type="presOf" srcId="{5E5F5191-A94C-4A77-8571-9C23A34B35F8}" destId="{B2DB7A42-39B6-4047-8CEC-D5C425CC53FF}" srcOrd="1" destOrd="0" presId="urn:microsoft.com/office/officeart/2005/8/layout/vProcess5"/>
    <dgm:cxn modelId="{822657D3-C4A6-4F72-B61A-6EF372B4011E}" type="presOf" srcId="{F419B763-3FED-446D-92A1-9B622D34331A}" destId="{AAA04739-B809-4D3A-A121-2392FD08CD61}" srcOrd="1" destOrd="0" presId="urn:microsoft.com/office/officeart/2005/8/layout/vProcess5"/>
    <dgm:cxn modelId="{3D920CF2-475A-4D93-A1ED-1182D55093C0}" srcId="{7F4E1F59-7302-4D4B-9806-5ECF94C96D51}" destId="{E6A3361C-EC75-435C-9132-D36B783E395C}" srcOrd="6" destOrd="0" parTransId="{D3F7F0AC-C576-4711-B4C6-29773C71559E}" sibTransId="{C3C25100-148C-4BAC-AF44-FDFEA2BB8015}"/>
    <dgm:cxn modelId="{D68895B0-4967-4F97-92E5-3130B9DB166E}" type="presParOf" srcId="{4BA88E5D-46BF-4013-BBE9-A154D3C1AA7D}" destId="{D183DE32-CCC6-4AA8-A917-66DE90D0CC93}" srcOrd="0" destOrd="0" presId="urn:microsoft.com/office/officeart/2005/8/layout/vProcess5"/>
    <dgm:cxn modelId="{D22419AE-4F10-4AB9-BE02-175EE16DD350}" type="presParOf" srcId="{4BA88E5D-46BF-4013-BBE9-A154D3C1AA7D}" destId="{5180A361-7DEF-45B7-A0A2-36A4FA637ADB}" srcOrd="1" destOrd="0" presId="urn:microsoft.com/office/officeart/2005/8/layout/vProcess5"/>
    <dgm:cxn modelId="{A7D39543-6623-4533-8A5C-FD507BAEF8C7}" type="presParOf" srcId="{4BA88E5D-46BF-4013-BBE9-A154D3C1AA7D}" destId="{705C5C21-F0E5-4648-9AAA-FD5156348FF4}" srcOrd="2" destOrd="0" presId="urn:microsoft.com/office/officeart/2005/8/layout/vProcess5"/>
    <dgm:cxn modelId="{E88A1458-BF99-44CC-8825-72DB10B55A27}" type="presParOf" srcId="{4BA88E5D-46BF-4013-BBE9-A154D3C1AA7D}" destId="{7F651921-44A2-4D4D-9D29-957EFA7CD3EF}" srcOrd="3" destOrd="0" presId="urn:microsoft.com/office/officeart/2005/8/layout/vProcess5"/>
    <dgm:cxn modelId="{2C2860D0-1EA2-4943-AA60-D1BCD1C66C7C}" type="presParOf" srcId="{4BA88E5D-46BF-4013-BBE9-A154D3C1AA7D}" destId="{0AE64DC0-F151-4DD1-9290-952C5377B898}" srcOrd="4" destOrd="0" presId="urn:microsoft.com/office/officeart/2005/8/layout/vProcess5"/>
    <dgm:cxn modelId="{AC9E2562-773D-49F1-82D6-B599889E1398}" type="presParOf" srcId="{4BA88E5D-46BF-4013-BBE9-A154D3C1AA7D}" destId="{C9CC0155-6030-4FE9-BBA5-9A9973D67D85}" srcOrd="5" destOrd="0" presId="urn:microsoft.com/office/officeart/2005/8/layout/vProcess5"/>
    <dgm:cxn modelId="{E0CB7B7D-374C-424D-BE6D-25BD87D8B553}" type="presParOf" srcId="{4BA88E5D-46BF-4013-BBE9-A154D3C1AA7D}" destId="{76BA3A40-D856-40F9-8315-1B4415757836}" srcOrd="6" destOrd="0" presId="urn:microsoft.com/office/officeart/2005/8/layout/vProcess5"/>
    <dgm:cxn modelId="{698CAE96-F813-4EF0-90BD-251B5D0C36FA}" type="presParOf" srcId="{4BA88E5D-46BF-4013-BBE9-A154D3C1AA7D}" destId="{A7EDE3C3-6D37-4E04-A197-DFB73F8FCB1C}" srcOrd="7" destOrd="0" presId="urn:microsoft.com/office/officeart/2005/8/layout/vProcess5"/>
    <dgm:cxn modelId="{1CC36F36-D823-4F11-B507-3331A448273B}" type="presParOf" srcId="{4BA88E5D-46BF-4013-BBE9-A154D3C1AA7D}" destId="{A4F43077-D983-47C9-9C02-BCFCAF662C7F}" srcOrd="8" destOrd="0" presId="urn:microsoft.com/office/officeart/2005/8/layout/vProcess5"/>
    <dgm:cxn modelId="{AE91B069-71CA-4E60-B962-FEED0B2329DF}" type="presParOf" srcId="{4BA88E5D-46BF-4013-BBE9-A154D3C1AA7D}" destId="{DB435730-F1DB-4629-BF4C-AEFAD85D60EE}" srcOrd="9" destOrd="0" presId="urn:microsoft.com/office/officeart/2005/8/layout/vProcess5"/>
    <dgm:cxn modelId="{D67861D3-395A-465E-91EA-5EC88DAFE591}" type="presParOf" srcId="{4BA88E5D-46BF-4013-BBE9-A154D3C1AA7D}" destId="{352CB31D-117C-42DE-B7A9-D48A26030430}" srcOrd="10" destOrd="0" presId="urn:microsoft.com/office/officeart/2005/8/layout/vProcess5"/>
    <dgm:cxn modelId="{3A952C8A-2257-4138-A77E-99BFADF46128}" type="presParOf" srcId="{4BA88E5D-46BF-4013-BBE9-A154D3C1AA7D}" destId="{B2DB7A42-39B6-4047-8CEC-D5C425CC53FF}" srcOrd="11" destOrd="0" presId="urn:microsoft.com/office/officeart/2005/8/layout/vProcess5"/>
    <dgm:cxn modelId="{469240B0-216A-456F-AB6D-C521A18ED14D}" type="presParOf" srcId="{4BA88E5D-46BF-4013-BBE9-A154D3C1AA7D}" destId="{AAA04739-B809-4D3A-A121-2392FD08CD61}" srcOrd="12" destOrd="0" presId="urn:microsoft.com/office/officeart/2005/8/layout/vProcess5"/>
    <dgm:cxn modelId="{48BD6937-F0A4-456B-A1EF-1E59EA67DC68}" type="presParOf" srcId="{4BA88E5D-46BF-4013-BBE9-A154D3C1AA7D}" destId="{C188B1A0-C975-4D42-8887-94139020A8A1}" srcOrd="13" destOrd="0" presId="urn:microsoft.com/office/officeart/2005/8/layout/vProcess5"/>
    <dgm:cxn modelId="{17B99F51-4501-4E50-960D-E41F0FDC2711}" type="presParOf" srcId="{4BA88E5D-46BF-4013-BBE9-A154D3C1AA7D}" destId="{620A8F30-8386-47F0-A88A-6C187E1676F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CAA56-9F60-4BFE-A24E-FC4FA51F1D1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8D9D8A2-AC33-4CDA-9191-E829FEEC4AFD}" type="pres">
      <dgm:prSet presAssocID="{6A0CAA56-9F60-4BFE-A24E-FC4FA51F1D1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0E3B43-8A04-4BF8-9244-8AF6C03B3EBC}" type="pres">
      <dgm:prSet presAssocID="{6A0CAA56-9F60-4BFE-A24E-FC4FA51F1D12}" presName="hierFlow" presStyleCnt="0"/>
      <dgm:spPr/>
    </dgm:pt>
    <dgm:pt modelId="{0332A819-FCE5-47A3-B7E3-581BF400662C}" type="pres">
      <dgm:prSet presAssocID="{6A0CAA56-9F60-4BFE-A24E-FC4FA51F1D1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C1B5D9-3D2A-43A8-BAB8-CB187CAB4FAA}" type="pres">
      <dgm:prSet presAssocID="{6A0CAA56-9F60-4BFE-A24E-FC4FA51F1D12}" presName="bgShapesFlow" presStyleCnt="0"/>
      <dgm:spPr/>
    </dgm:pt>
  </dgm:ptLst>
  <dgm:cxnLst>
    <dgm:cxn modelId="{55D0CF46-7A7A-4DE4-9711-6179EA8B6D2F}" type="presOf" srcId="{6A0CAA56-9F60-4BFE-A24E-FC4FA51F1D12}" destId="{68D9D8A2-AC33-4CDA-9191-E829FEEC4AFD}" srcOrd="0" destOrd="0" presId="urn:microsoft.com/office/officeart/2005/8/layout/hierarchy6"/>
    <dgm:cxn modelId="{72D6534D-AAF3-4ACD-8A57-0FD5480B8BBB}" type="presParOf" srcId="{68D9D8A2-AC33-4CDA-9191-E829FEEC4AFD}" destId="{940E3B43-8A04-4BF8-9244-8AF6C03B3EBC}" srcOrd="0" destOrd="0" presId="urn:microsoft.com/office/officeart/2005/8/layout/hierarchy6"/>
    <dgm:cxn modelId="{55884929-BFC9-4452-AEDF-BA4DC556ED63}" type="presParOf" srcId="{940E3B43-8A04-4BF8-9244-8AF6C03B3EBC}" destId="{0332A819-FCE5-47A3-B7E3-581BF400662C}" srcOrd="0" destOrd="0" presId="urn:microsoft.com/office/officeart/2005/8/layout/hierarchy6"/>
    <dgm:cxn modelId="{69BE542C-CB5B-4B70-BD4D-97DD9553C5C2}" type="presParOf" srcId="{68D9D8A2-AC33-4CDA-9191-E829FEEC4AFD}" destId="{C0C1B5D9-3D2A-43A8-BAB8-CB187CAB4F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BF0A6-E289-4A0F-BF40-6CF1922AE20F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D09E494C-5E59-42CA-A64F-C3C923A93A4F}">
      <dgm:prSet phldrT="[Texto]"/>
      <dgm:spPr/>
      <dgm:t>
        <a:bodyPr/>
        <a:lstStyle/>
        <a:p>
          <a:r>
            <a:rPr lang="es-MX" dirty="0" smtClean="0"/>
            <a:t>Tipos de variables</a:t>
          </a:r>
          <a:endParaRPr lang="es-MX" dirty="0"/>
        </a:p>
      </dgm:t>
    </dgm:pt>
    <dgm:pt modelId="{D21437FE-6414-4D86-B0AE-EB0D5AF345C8}" type="parTrans" cxnId="{6E3424DB-05E9-42B0-81EB-723D5732ED9D}">
      <dgm:prSet/>
      <dgm:spPr/>
      <dgm:t>
        <a:bodyPr/>
        <a:lstStyle/>
        <a:p>
          <a:endParaRPr lang="es-MX"/>
        </a:p>
      </dgm:t>
    </dgm:pt>
    <dgm:pt modelId="{CDEEBCCE-2FFE-413B-804E-A25C615E60C2}" type="sibTrans" cxnId="{6E3424DB-05E9-42B0-81EB-723D5732ED9D}">
      <dgm:prSet/>
      <dgm:spPr/>
      <dgm:t>
        <a:bodyPr/>
        <a:lstStyle/>
        <a:p>
          <a:endParaRPr lang="es-MX"/>
        </a:p>
      </dgm:t>
    </dgm:pt>
    <dgm:pt modelId="{C2950B39-2AA5-485E-B872-527255593AF7}">
      <dgm:prSet phldrT="[Texto]"/>
      <dgm:spPr/>
      <dgm:t>
        <a:bodyPr/>
        <a:lstStyle/>
        <a:p>
          <a:r>
            <a:rPr lang="es-MX" dirty="0" smtClean="0"/>
            <a:t>Cuantitativas</a:t>
          </a:r>
          <a:endParaRPr lang="es-MX" dirty="0"/>
        </a:p>
      </dgm:t>
    </dgm:pt>
    <dgm:pt modelId="{E4E3D890-EE92-4BD4-BEFE-0EBCB1DF9080}" type="parTrans" cxnId="{019C28CE-64F8-4BB5-8AE8-0EB32D6FB3EC}">
      <dgm:prSet/>
      <dgm:spPr/>
      <dgm:t>
        <a:bodyPr/>
        <a:lstStyle/>
        <a:p>
          <a:endParaRPr lang="es-MX"/>
        </a:p>
      </dgm:t>
    </dgm:pt>
    <dgm:pt modelId="{A9934679-C766-43C2-9481-0E4939DAD848}" type="sibTrans" cxnId="{019C28CE-64F8-4BB5-8AE8-0EB32D6FB3EC}">
      <dgm:prSet/>
      <dgm:spPr/>
      <dgm:t>
        <a:bodyPr/>
        <a:lstStyle/>
        <a:p>
          <a:endParaRPr lang="es-MX"/>
        </a:p>
      </dgm:t>
    </dgm:pt>
    <dgm:pt modelId="{DA202382-BC6E-47A5-9D5D-A9FAF2371631}">
      <dgm:prSet phldrT="[Texto]"/>
      <dgm:spPr/>
      <dgm:t>
        <a:bodyPr/>
        <a:lstStyle/>
        <a:p>
          <a:r>
            <a:rPr lang="es-MX" dirty="0" smtClean="0"/>
            <a:t>Discretas</a:t>
          </a:r>
          <a:endParaRPr lang="es-MX" dirty="0"/>
        </a:p>
      </dgm:t>
    </dgm:pt>
    <dgm:pt modelId="{BF90ADB4-F04E-4A2B-AFB4-CB92A9B60D37}" type="parTrans" cxnId="{2DD9689F-C1AB-4ADD-A53E-DCA1E71791FA}">
      <dgm:prSet/>
      <dgm:spPr/>
      <dgm:t>
        <a:bodyPr/>
        <a:lstStyle/>
        <a:p>
          <a:endParaRPr lang="es-MX"/>
        </a:p>
      </dgm:t>
    </dgm:pt>
    <dgm:pt modelId="{54018357-F524-4F90-AA97-67CE9857C952}" type="sibTrans" cxnId="{2DD9689F-C1AB-4ADD-A53E-DCA1E71791FA}">
      <dgm:prSet/>
      <dgm:spPr/>
      <dgm:t>
        <a:bodyPr/>
        <a:lstStyle/>
        <a:p>
          <a:endParaRPr lang="es-MX"/>
        </a:p>
      </dgm:t>
    </dgm:pt>
    <dgm:pt modelId="{FB9A1168-CA7F-4F44-98DF-4A84D57B9318}">
      <dgm:prSet phldrT="[Texto]"/>
      <dgm:spPr/>
      <dgm:t>
        <a:bodyPr/>
        <a:lstStyle/>
        <a:p>
          <a:r>
            <a:rPr lang="es-MX" dirty="0" smtClean="0"/>
            <a:t>Continuas</a:t>
          </a:r>
          <a:endParaRPr lang="es-MX" dirty="0"/>
        </a:p>
      </dgm:t>
    </dgm:pt>
    <dgm:pt modelId="{406E1F19-8103-480F-A0E8-827ED6699457}" type="parTrans" cxnId="{E3C0A6EF-898C-4674-9FA1-129C9445C78A}">
      <dgm:prSet/>
      <dgm:spPr/>
      <dgm:t>
        <a:bodyPr/>
        <a:lstStyle/>
        <a:p>
          <a:endParaRPr lang="es-MX"/>
        </a:p>
      </dgm:t>
    </dgm:pt>
    <dgm:pt modelId="{93071640-8A93-417F-BE19-79AFDC2E73A8}" type="sibTrans" cxnId="{E3C0A6EF-898C-4674-9FA1-129C9445C78A}">
      <dgm:prSet/>
      <dgm:spPr/>
      <dgm:t>
        <a:bodyPr/>
        <a:lstStyle/>
        <a:p>
          <a:endParaRPr lang="es-MX"/>
        </a:p>
      </dgm:t>
    </dgm:pt>
    <dgm:pt modelId="{E057CAE8-11D3-4675-AC54-323832F88606}">
      <dgm:prSet phldrT="[Texto]"/>
      <dgm:spPr/>
      <dgm:t>
        <a:bodyPr/>
        <a:lstStyle/>
        <a:p>
          <a:r>
            <a:rPr lang="es-MX" dirty="0" smtClean="0"/>
            <a:t>Cualitativas</a:t>
          </a:r>
          <a:endParaRPr lang="es-MX" dirty="0"/>
        </a:p>
      </dgm:t>
    </dgm:pt>
    <dgm:pt modelId="{0C358B44-244A-4F32-94FD-4D16D3370989}" type="parTrans" cxnId="{0F883771-32FA-4463-9936-7BD1467739BB}">
      <dgm:prSet/>
      <dgm:spPr/>
      <dgm:t>
        <a:bodyPr/>
        <a:lstStyle/>
        <a:p>
          <a:endParaRPr lang="es-MX"/>
        </a:p>
      </dgm:t>
    </dgm:pt>
    <dgm:pt modelId="{39D287B4-BB10-4677-BDC3-006D26280BC9}" type="sibTrans" cxnId="{0F883771-32FA-4463-9936-7BD1467739BB}">
      <dgm:prSet/>
      <dgm:spPr/>
      <dgm:t>
        <a:bodyPr/>
        <a:lstStyle/>
        <a:p>
          <a:endParaRPr lang="es-MX"/>
        </a:p>
      </dgm:t>
    </dgm:pt>
    <dgm:pt modelId="{DD0C4407-5362-4FFA-82D4-7792D3B16FE4}" type="pres">
      <dgm:prSet presAssocID="{C0FBF0A6-E289-4A0F-BF40-6CF1922AE2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F7D14C-39BE-4388-8739-2A520A1B1BC5}" type="pres">
      <dgm:prSet presAssocID="{D09E494C-5E59-42CA-A64F-C3C923A93A4F}" presName="root1" presStyleCnt="0"/>
      <dgm:spPr/>
    </dgm:pt>
    <dgm:pt modelId="{374F98DC-82E4-4B95-8B08-277127AD5938}" type="pres">
      <dgm:prSet presAssocID="{D09E494C-5E59-42CA-A64F-C3C923A93A4F}" presName="LevelOneTextNode" presStyleLbl="node0" presStyleIdx="0" presStyleCnt="1">
        <dgm:presLayoutVars>
          <dgm:chPref val="3"/>
        </dgm:presLayoutVars>
      </dgm:prSet>
      <dgm:spPr/>
    </dgm:pt>
    <dgm:pt modelId="{A10067A0-5097-428F-9C03-1395A8554D78}" type="pres">
      <dgm:prSet presAssocID="{D09E494C-5E59-42CA-A64F-C3C923A93A4F}" presName="level2hierChild" presStyleCnt="0"/>
      <dgm:spPr/>
    </dgm:pt>
    <dgm:pt modelId="{5790F8B2-ADE3-42E8-B8C6-45C31FCB7098}" type="pres">
      <dgm:prSet presAssocID="{E4E3D890-EE92-4BD4-BEFE-0EBCB1DF9080}" presName="conn2-1" presStyleLbl="parChTrans1D2" presStyleIdx="0" presStyleCnt="2"/>
      <dgm:spPr/>
    </dgm:pt>
    <dgm:pt modelId="{A23BB52A-42DE-475A-88D9-B5CF6ECD43E1}" type="pres">
      <dgm:prSet presAssocID="{E4E3D890-EE92-4BD4-BEFE-0EBCB1DF9080}" presName="connTx" presStyleLbl="parChTrans1D2" presStyleIdx="0" presStyleCnt="2"/>
      <dgm:spPr/>
    </dgm:pt>
    <dgm:pt modelId="{9F2BF7A1-405A-4A7E-B11F-2BFD4A386FA3}" type="pres">
      <dgm:prSet presAssocID="{C2950B39-2AA5-485E-B872-527255593AF7}" presName="root2" presStyleCnt="0"/>
      <dgm:spPr/>
    </dgm:pt>
    <dgm:pt modelId="{7BE820C4-6058-4921-8E9D-211A8E508D64}" type="pres">
      <dgm:prSet presAssocID="{C2950B39-2AA5-485E-B872-527255593AF7}" presName="LevelTwoTextNode" presStyleLbl="node2" presStyleIdx="0" presStyleCnt="2" custLinFactNeighborX="3774" custLinFactNeighborY="-8177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DA05F09-7FD6-4BBF-BA4F-50E9DD059FE7}" type="pres">
      <dgm:prSet presAssocID="{C2950B39-2AA5-485E-B872-527255593AF7}" presName="level3hierChild" presStyleCnt="0"/>
      <dgm:spPr/>
    </dgm:pt>
    <dgm:pt modelId="{894E9BB5-5925-4FEC-9026-A854C2694398}" type="pres">
      <dgm:prSet presAssocID="{BF90ADB4-F04E-4A2B-AFB4-CB92A9B60D37}" presName="conn2-1" presStyleLbl="parChTrans1D3" presStyleIdx="0" presStyleCnt="2"/>
      <dgm:spPr/>
    </dgm:pt>
    <dgm:pt modelId="{BADC27DB-3542-4F90-ABC2-526765664E1C}" type="pres">
      <dgm:prSet presAssocID="{BF90ADB4-F04E-4A2B-AFB4-CB92A9B60D37}" presName="connTx" presStyleLbl="parChTrans1D3" presStyleIdx="0" presStyleCnt="2"/>
      <dgm:spPr/>
    </dgm:pt>
    <dgm:pt modelId="{33C7D0EF-C546-4D73-BA5F-FBBA940DD70B}" type="pres">
      <dgm:prSet presAssocID="{DA202382-BC6E-47A5-9D5D-A9FAF2371631}" presName="root2" presStyleCnt="0"/>
      <dgm:spPr/>
    </dgm:pt>
    <dgm:pt modelId="{3FB68A29-5293-43DC-B71A-50C6A3D9C6E3}" type="pres">
      <dgm:prSet presAssocID="{DA202382-BC6E-47A5-9D5D-A9FAF2371631}" presName="LevelTwoTextNode" presStyleLbl="node3" presStyleIdx="0" presStyleCnt="2" custLinFactY="-4415" custLinFactNeighborX="-4403" custLinFactNeighborY="-100000">
        <dgm:presLayoutVars>
          <dgm:chPref val="3"/>
        </dgm:presLayoutVars>
      </dgm:prSet>
      <dgm:spPr/>
    </dgm:pt>
    <dgm:pt modelId="{A5CF9473-63E5-4C8B-B8D6-F52C84F77263}" type="pres">
      <dgm:prSet presAssocID="{DA202382-BC6E-47A5-9D5D-A9FAF2371631}" presName="level3hierChild" presStyleCnt="0"/>
      <dgm:spPr/>
    </dgm:pt>
    <dgm:pt modelId="{3B4CAE9B-3158-47B3-9450-378888275C0E}" type="pres">
      <dgm:prSet presAssocID="{406E1F19-8103-480F-A0E8-827ED6699457}" presName="conn2-1" presStyleLbl="parChTrans1D3" presStyleIdx="1" presStyleCnt="2"/>
      <dgm:spPr/>
    </dgm:pt>
    <dgm:pt modelId="{35F82A62-37B1-4E9F-A623-27E1C55EBEA3}" type="pres">
      <dgm:prSet presAssocID="{406E1F19-8103-480F-A0E8-827ED6699457}" presName="connTx" presStyleLbl="parChTrans1D3" presStyleIdx="1" presStyleCnt="2"/>
      <dgm:spPr/>
    </dgm:pt>
    <dgm:pt modelId="{915FEEA3-851C-411A-9A0D-FDCEB3881DAE}" type="pres">
      <dgm:prSet presAssocID="{FB9A1168-CA7F-4F44-98DF-4A84D57B9318}" presName="root2" presStyleCnt="0"/>
      <dgm:spPr/>
    </dgm:pt>
    <dgm:pt modelId="{A9B801EE-6D4B-40BC-9FF7-27964CB618DD}" type="pres">
      <dgm:prSet presAssocID="{FB9A1168-CA7F-4F44-98DF-4A84D57B9318}" presName="LevelTwoTextNode" presStyleLbl="node3" presStyleIdx="1" presStyleCnt="2" custLinFactNeighborX="-2516" custLinFactNeighborY="-64159">
        <dgm:presLayoutVars>
          <dgm:chPref val="3"/>
        </dgm:presLayoutVars>
      </dgm:prSet>
      <dgm:spPr/>
    </dgm:pt>
    <dgm:pt modelId="{ADB1B1C4-F642-4B0E-BE98-0E10CD681601}" type="pres">
      <dgm:prSet presAssocID="{FB9A1168-CA7F-4F44-98DF-4A84D57B9318}" presName="level3hierChild" presStyleCnt="0"/>
      <dgm:spPr/>
    </dgm:pt>
    <dgm:pt modelId="{7F73B673-5BD5-4A24-B104-0EBC8B06EF45}" type="pres">
      <dgm:prSet presAssocID="{0C358B44-244A-4F32-94FD-4D16D3370989}" presName="conn2-1" presStyleLbl="parChTrans1D2" presStyleIdx="1" presStyleCnt="2"/>
      <dgm:spPr/>
    </dgm:pt>
    <dgm:pt modelId="{FC1814EC-01AC-48DB-B501-D825BCC834CB}" type="pres">
      <dgm:prSet presAssocID="{0C358B44-244A-4F32-94FD-4D16D3370989}" presName="connTx" presStyleLbl="parChTrans1D2" presStyleIdx="1" presStyleCnt="2"/>
      <dgm:spPr/>
    </dgm:pt>
    <dgm:pt modelId="{5C6FAFE1-2DBD-4EAD-89FF-52DD4B3E852E}" type="pres">
      <dgm:prSet presAssocID="{E057CAE8-11D3-4675-AC54-323832F88606}" presName="root2" presStyleCnt="0"/>
      <dgm:spPr/>
    </dgm:pt>
    <dgm:pt modelId="{4110CD1E-14FE-4827-9656-E663F86275B1}" type="pres">
      <dgm:prSet presAssocID="{E057CAE8-11D3-4675-AC54-323832F88606}" presName="LevelTwoTextNode" presStyleLbl="node2" presStyleIdx="1" presStyleCnt="2" custLinFactNeighborX="9435" custLinFactNeighborY="65416">
        <dgm:presLayoutVars>
          <dgm:chPref val="3"/>
        </dgm:presLayoutVars>
      </dgm:prSet>
      <dgm:spPr/>
    </dgm:pt>
    <dgm:pt modelId="{5F18271B-7944-4B9E-AF42-D212CA4D0A6F}" type="pres">
      <dgm:prSet presAssocID="{E057CAE8-11D3-4675-AC54-323832F88606}" presName="level3hierChild" presStyleCnt="0"/>
      <dgm:spPr/>
    </dgm:pt>
  </dgm:ptLst>
  <dgm:cxnLst>
    <dgm:cxn modelId="{BEAEE10E-5D81-4193-8496-09C9667070C2}" type="presOf" srcId="{0C358B44-244A-4F32-94FD-4D16D3370989}" destId="{FC1814EC-01AC-48DB-B501-D825BCC834CB}" srcOrd="1" destOrd="0" presId="urn:microsoft.com/office/officeart/2005/8/layout/hierarchy2"/>
    <dgm:cxn modelId="{97B7FD7C-A783-4A96-B798-7D108B296B9A}" type="presOf" srcId="{FB9A1168-CA7F-4F44-98DF-4A84D57B9318}" destId="{A9B801EE-6D4B-40BC-9FF7-27964CB618DD}" srcOrd="0" destOrd="0" presId="urn:microsoft.com/office/officeart/2005/8/layout/hierarchy2"/>
    <dgm:cxn modelId="{2DD9689F-C1AB-4ADD-A53E-DCA1E71791FA}" srcId="{C2950B39-2AA5-485E-B872-527255593AF7}" destId="{DA202382-BC6E-47A5-9D5D-A9FAF2371631}" srcOrd="0" destOrd="0" parTransId="{BF90ADB4-F04E-4A2B-AFB4-CB92A9B60D37}" sibTransId="{54018357-F524-4F90-AA97-67CE9857C952}"/>
    <dgm:cxn modelId="{2B0F9364-5977-4754-A427-08160599C196}" type="presOf" srcId="{DA202382-BC6E-47A5-9D5D-A9FAF2371631}" destId="{3FB68A29-5293-43DC-B71A-50C6A3D9C6E3}" srcOrd="0" destOrd="0" presId="urn:microsoft.com/office/officeart/2005/8/layout/hierarchy2"/>
    <dgm:cxn modelId="{5C3B2553-D0FE-4CC9-8A23-3429C96A56EA}" type="presOf" srcId="{BF90ADB4-F04E-4A2B-AFB4-CB92A9B60D37}" destId="{894E9BB5-5925-4FEC-9026-A854C2694398}" srcOrd="0" destOrd="0" presId="urn:microsoft.com/office/officeart/2005/8/layout/hierarchy2"/>
    <dgm:cxn modelId="{D6E8321F-F3B7-4D09-A632-0A826034AE27}" type="presOf" srcId="{E057CAE8-11D3-4675-AC54-323832F88606}" destId="{4110CD1E-14FE-4827-9656-E663F86275B1}" srcOrd="0" destOrd="0" presId="urn:microsoft.com/office/officeart/2005/8/layout/hierarchy2"/>
    <dgm:cxn modelId="{9FF0E45D-1C17-489B-97EA-0251910BA28F}" type="presOf" srcId="{BF90ADB4-F04E-4A2B-AFB4-CB92A9B60D37}" destId="{BADC27DB-3542-4F90-ABC2-526765664E1C}" srcOrd="1" destOrd="0" presId="urn:microsoft.com/office/officeart/2005/8/layout/hierarchy2"/>
    <dgm:cxn modelId="{E3C0A6EF-898C-4674-9FA1-129C9445C78A}" srcId="{C2950B39-2AA5-485E-B872-527255593AF7}" destId="{FB9A1168-CA7F-4F44-98DF-4A84D57B9318}" srcOrd="1" destOrd="0" parTransId="{406E1F19-8103-480F-A0E8-827ED6699457}" sibTransId="{93071640-8A93-417F-BE19-79AFDC2E73A8}"/>
    <dgm:cxn modelId="{5D01254D-CB2D-455B-83AC-70BEC24D1D21}" type="presOf" srcId="{C0FBF0A6-E289-4A0F-BF40-6CF1922AE20F}" destId="{DD0C4407-5362-4FFA-82D4-7792D3B16FE4}" srcOrd="0" destOrd="0" presId="urn:microsoft.com/office/officeart/2005/8/layout/hierarchy2"/>
    <dgm:cxn modelId="{019C28CE-64F8-4BB5-8AE8-0EB32D6FB3EC}" srcId="{D09E494C-5E59-42CA-A64F-C3C923A93A4F}" destId="{C2950B39-2AA5-485E-B872-527255593AF7}" srcOrd="0" destOrd="0" parTransId="{E4E3D890-EE92-4BD4-BEFE-0EBCB1DF9080}" sibTransId="{A9934679-C766-43C2-9481-0E4939DAD848}"/>
    <dgm:cxn modelId="{5FA85F62-9B8C-4271-8C06-337A42663FD1}" type="presOf" srcId="{406E1F19-8103-480F-A0E8-827ED6699457}" destId="{35F82A62-37B1-4E9F-A623-27E1C55EBEA3}" srcOrd="1" destOrd="0" presId="urn:microsoft.com/office/officeart/2005/8/layout/hierarchy2"/>
    <dgm:cxn modelId="{CAE38024-6AAC-4B41-86D0-69916A967D71}" type="presOf" srcId="{406E1F19-8103-480F-A0E8-827ED6699457}" destId="{3B4CAE9B-3158-47B3-9450-378888275C0E}" srcOrd="0" destOrd="0" presId="urn:microsoft.com/office/officeart/2005/8/layout/hierarchy2"/>
    <dgm:cxn modelId="{67BE37EC-73BC-4CA9-9AFC-C4AE002AF52E}" type="presOf" srcId="{D09E494C-5E59-42CA-A64F-C3C923A93A4F}" destId="{374F98DC-82E4-4B95-8B08-277127AD5938}" srcOrd="0" destOrd="0" presId="urn:microsoft.com/office/officeart/2005/8/layout/hierarchy2"/>
    <dgm:cxn modelId="{5E228FD4-D6E6-4098-85E0-E0A0985A5EF6}" type="presOf" srcId="{E4E3D890-EE92-4BD4-BEFE-0EBCB1DF9080}" destId="{A23BB52A-42DE-475A-88D9-B5CF6ECD43E1}" srcOrd="1" destOrd="0" presId="urn:microsoft.com/office/officeart/2005/8/layout/hierarchy2"/>
    <dgm:cxn modelId="{C7392E91-0930-448D-AE56-1C0CBAAC6AEA}" type="presOf" srcId="{C2950B39-2AA5-485E-B872-527255593AF7}" destId="{7BE820C4-6058-4921-8E9D-211A8E508D64}" srcOrd="0" destOrd="0" presId="urn:microsoft.com/office/officeart/2005/8/layout/hierarchy2"/>
    <dgm:cxn modelId="{0F883771-32FA-4463-9936-7BD1467739BB}" srcId="{D09E494C-5E59-42CA-A64F-C3C923A93A4F}" destId="{E057CAE8-11D3-4675-AC54-323832F88606}" srcOrd="1" destOrd="0" parTransId="{0C358B44-244A-4F32-94FD-4D16D3370989}" sibTransId="{39D287B4-BB10-4677-BDC3-006D26280BC9}"/>
    <dgm:cxn modelId="{54444267-0556-4546-8B65-4A5430042F04}" type="presOf" srcId="{0C358B44-244A-4F32-94FD-4D16D3370989}" destId="{7F73B673-5BD5-4A24-B104-0EBC8B06EF45}" srcOrd="0" destOrd="0" presId="urn:microsoft.com/office/officeart/2005/8/layout/hierarchy2"/>
    <dgm:cxn modelId="{6E3424DB-05E9-42B0-81EB-723D5732ED9D}" srcId="{C0FBF0A6-E289-4A0F-BF40-6CF1922AE20F}" destId="{D09E494C-5E59-42CA-A64F-C3C923A93A4F}" srcOrd="0" destOrd="0" parTransId="{D21437FE-6414-4D86-B0AE-EB0D5AF345C8}" sibTransId="{CDEEBCCE-2FFE-413B-804E-A25C615E60C2}"/>
    <dgm:cxn modelId="{4279DD96-78B4-4764-BD11-49CCB22FBEEB}" type="presOf" srcId="{E4E3D890-EE92-4BD4-BEFE-0EBCB1DF9080}" destId="{5790F8B2-ADE3-42E8-B8C6-45C31FCB7098}" srcOrd="0" destOrd="0" presId="urn:microsoft.com/office/officeart/2005/8/layout/hierarchy2"/>
    <dgm:cxn modelId="{93FD11A0-ADE5-4BA0-9728-49AAEC1AA47A}" type="presParOf" srcId="{DD0C4407-5362-4FFA-82D4-7792D3B16FE4}" destId="{A9F7D14C-39BE-4388-8739-2A520A1B1BC5}" srcOrd="0" destOrd="0" presId="urn:microsoft.com/office/officeart/2005/8/layout/hierarchy2"/>
    <dgm:cxn modelId="{C5028E55-5EE9-4B60-8667-7F26C1AE9433}" type="presParOf" srcId="{A9F7D14C-39BE-4388-8739-2A520A1B1BC5}" destId="{374F98DC-82E4-4B95-8B08-277127AD5938}" srcOrd="0" destOrd="0" presId="urn:microsoft.com/office/officeart/2005/8/layout/hierarchy2"/>
    <dgm:cxn modelId="{59DDB088-93E3-4C24-9C1E-2AF26399A024}" type="presParOf" srcId="{A9F7D14C-39BE-4388-8739-2A520A1B1BC5}" destId="{A10067A0-5097-428F-9C03-1395A8554D78}" srcOrd="1" destOrd="0" presId="urn:microsoft.com/office/officeart/2005/8/layout/hierarchy2"/>
    <dgm:cxn modelId="{16242C85-2D01-42E7-85C4-A7F15E1D7C98}" type="presParOf" srcId="{A10067A0-5097-428F-9C03-1395A8554D78}" destId="{5790F8B2-ADE3-42E8-B8C6-45C31FCB7098}" srcOrd="0" destOrd="0" presId="urn:microsoft.com/office/officeart/2005/8/layout/hierarchy2"/>
    <dgm:cxn modelId="{82434BF8-5C44-4305-9C68-45E9E3C02782}" type="presParOf" srcId="{5790F8B2-ADE3-42E8-B8C6-45C31FCB7098}" destId="{A23BB52A-42DE-475A-88D9-B5CF6ECD43E1}" srcOrd="0" destOrd="0" presId="urn:microsoft.com/office/officeart/2005/8/layout/hierarchy2"/>
    <dgm:cxn modelId="{83A128C7-4598-4D61-B4F2-9B4C760EACCD}" type="presParOf" srcId="{A10067A0-5097-428F-9C03-1395A8554D78}" destId="{9F2BF7A1-405A-4A7E-B11F-2BFD4A386FA3}" srcOrd="1" destOrd="0" presId="urn:microsoft.com/office/officeart/2005/8/layout/hierarchy2"/>
    <dgm:cxn modelId="{F8F90F9E-2A98-4169-93CA-1B8B5C0AA75E}" type="presParOf" srcId="{9F2BF7A1-405A-4A7E-B11F-2BFD4A386FA3}" destId="{7BE820C4-6058-4921-8E9D-211A8E508D64}" srcOrd="0" destOrd="0" presId="urn:microsoft.com/office/officeart/2005/8/layout/hierarchy2"/>
    <dgm:cxn modelId="{D6EF2B17-A896-482A-B8D2-1ABBFE1BA0CA}" type="presParOf" srcId="{9F2BF7A1-405A-4A7E-B11F-2BFD4A386FA3}" destId="{0DA05F09-7FD6-4BBF-BA4F-50E9DD059FE7}" srcOrd="1" destOrd="0" presId="urn:microsoft.com/office/officeart/2005/8/layout/hierarchy2"/>
    <dgm:cxn modelId="{DF66D2B7-C261-479F-8199-5E81956FA40A}" type="presParOf" srcId="{0DA05F09-7FD6-4BBF-BA4F-50E9DD059FE7}" destId="{894E9BB5-5925-4FEC-9026-A854C2694398}" srcOrd="0" destOrd="0" presId="urn:microsoft.com/office/officeart/2005/8/layout/hierarchy2"/>
    <dgm:cxn modelId="{AB09CBAD-FD18-4A5C-9C3E-413CA030391E}" type="presParOf" srcId="{894E9BB5-5925-4FEC-9026-A854C2694398}" destId="{BADC27DB-3542-4F90-ABC2-526765664E1C}" srcOrd="0" destOrd="0" presId="urn:microsoft.com/office/officeart/2005/8/layout/hierarchy2"/>
    <dgm:cxn modelId="{E5608685-2381-40B3-B31C-6929DC55CF3C}" type="presParOf" srcId="{0DA05F09-7FD6-4BBF-BA4F-50E9DD059FE7}" destId="{33C7D0EF-C546-4D73-BA5F-FBBA940DD70B}" srcOrd="1" destOrd="0" presId="urn:microsoft.com/office/officeart/2005/8/layout/hierarchy2"/>
    <dgm:cxn modelId="{C10D3C95-8299-488A-9FD1-F5C7CC080920}" type="presParOf" srcId="{33C7D0EF-C546-4D73-BA5F-FBBA940DD70B}" destId="{3FB68A29-5293-43DC-B71A-50C6A3D9C6E3}" srcOrd="0" destOrd="0" presId="urn:microsoft.com/office/officeart/2005/8/layout/hierarchy2"/>
    <dgm:cxn modelId="{1BD7FDB9-EF14-4AF9-9452-CF8545A8821B}" type="presParOf" srcId="{33C7D0EF-C546-4D73-BA5F-FBBA940DD70B}" destId="{A5CF9473-63E5-4C8B-B8D6-F52C84F77263}" srcOrd="1" destOrd="0" presId="urn:microsoft.com/office/officeart/2005/8/layout/hierarchy2"/>
    <dgm:cxn modelId="{E2F760A3-F8F7-4FA5-BAD6-4C1F63487AA9}" type="presParOf" srcId="{0DA05F09-7FD6-4BBF-BA4F-50E9DD059FE7}" destId="{3B4CAE9B-3158-47B3-9450-378888275C0E}" srcOrd="2" destOrd="0" presId="urn:microsoft.com/office/officeart/2005/8/layout/hierarchy2"/>
    <dgm:cxn modelId="{2F4F2AC7-D457-43F3-A1AB-E26D3AC02492}" type="presParOf" srcId="{3B4CAE9B-3158-47B3-9450-378888275C0E}" destId="{35F82A62-37B1-4E9F-A623-27E1C55EBEA3}" srcOrd="0" destOrd="0" presId="urn:microsoft.com/office/officeart/2005/8/layout/hierarchy2"/>
    <dgm:cxn modelId="{651D1A5A-5200-449A-BBB4-7D6B282A13B2}" type="presParOf" srcId="{0DA05F09-7FD6-4BBF-BA4F-50E9DD059FE7}" destId="{915FEEA3-851C-411A-9A0D-FDCEB3881DAE}" srcOrd="3" destOrd="0" presId="urn:microsoft.com/office/officeart/2005/8/layout/hierarchy2"/>
    <dgm:cxn modelId="{847C0A51-52B5-46CA-890E-FC681E40DE62}" type="presParOf" srcId="{915FEEA3-851C-411A-9A0D-FDCEB3881DAE}" destId="{A9B801EE-6D4B-40BC-9FF7-27964CB618DD}" srcOrd="0" destOrd="0" presId="urn:microsoft.com/office/officeart/2005/8/layout/hierarchy2"/>
    <dgm:cxn modelId="{96DB5DD0-310F-43A2-A354-0E4E921974C6}" type="presParOf" srcId="{915FEEA3-851C-411A-9A0D-FDCEB3881DAE}" destId="{ADB1B1C4-F642-4B0E-BE98-0E10CD681601}" srcOrd="1" destOrd="0" presId="urn:microsoft.com/office/officeart/2005/8/layout/hierarchy2"/>
    <dgm:cxn modelId="{CB85FFE0-1470-4B6B-8CFE-35775F90867F}" type="presParOf" srcId="{A10067A0-5097-428F-9C03-1395A8554D78}" destId="{7F73B673-5BD5-4A24-B104-0EBC8B06EF45}" srcOrd="2" destOrd="0" presId="urn:microsoft.com/office/officeart/2005/8/layout/hierarchy2"/>
    <dgm:cxn modelId="{B39C8DB0-2D3E-4B31-9345-E5CA4BBBB722}" type="presParOf" srcId="{7F73B673-5BD5-4A24-B104-0EBC8B06EF45}" destId="{FC1814EC-01AC-48DB-B501-D825BCC834CB}" srcOrd="0" destOrd="0" presId="urn:microsoft.com/office/officeart/2005/8/layout/hierarchy2"/>
    <dgm:cxn modelId="{BF663AE0-71B7-4A28-B42D-E9994BB87714}" type="presParOf" srcId="{A10067A0-5097-428F-9C03-1395A8554D78}" destId="{5C6FAFE1-2DBD-4EAD-89FF-52DD4B3E852E}" srcOrd="3" destOrd="0" presId="urn:microsoft.com/office/officeart/2005/8/layout/hierarchy2"/>
    <dgm:cxn modelId="{F6AB6F56-C5DB-4289-8B0F-917C3A5EA125}" type="presParOf" srcId="{5C6FAFE1-2DBD-4EAD-89FF-52DD4B3E852E}" destId="{4110CD1E-14FE-4827-9656-E663F86275B1}" srcOrd="0" destOrd="0" presId="urn:microsoft.com/office/officeart/2005/8/layout/hierarchy2"/>
    <dgm:cxn modelId="{A2412AE6-58C2-491D-A981-BF02D3B17188}" type="presParOf" srcId="{5C6FAFE1-2DBD-4EAD-89FF-52DD4B3E852E}" destId="{5F18271B-7944-4B9E-AF42-D212CA4D0A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0A361-7DEF-45B7-A0A2-36A4FA637ADB}">
      <dsp:nvSpPr>
        <dsp:cNvPr id="0" name=""/>
        <dsp:cNvSpPr/>
      </dsp:nvSpPr>
      <dsp:spPr>
        <a:xfrm>
          <a:off x="0" y="0"/>
          <a:ext cx="7392924" cy="597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Problema</a:t>
          </a:r>
          <a:endParaRPr lang="es-MX" sz="2700" kern="1200" dirty="0" smtClean="0"/>
        </a:p>
      </dsp:txBody>
      <dsp:txXfrm>
        <a:off x="17492" y="17492"/>
        <a:ext cx="6678605" cy="562233"/>
      </dsp:txXfrm>
    </dsp:sp>
    <dsp:sp modelId="{705C5C21-F0E5-4648-9AAA-FD5156348FF4}">
      <dsp:nvSpPr>
        <dsp:cNvPr id="0" name=""/>
        <dsp:cNvSpPr/>
      </dsp:nvSpPr>
      <dsp:spPr>
        <a:xfrm>
          <a:off x="552069" y="680164"/>
          <a:ext cx="7392924" cy="597217"/>
        </a:xfrm>
        <a:prstGeom prst="roundRect">
          <a:avLst>
            <a:gd name="adj" fmla="val 10000"/>
          </a:avLst>
        </a:prstGeom>
        <a:solidFill>
          <a:schemeClr val="accent3">
            <a:hueOff val="-3082042"/>
            <a:satOff val="3141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Plan de recolección de datos</a:t>
          </a:r>
          <a:endParaRPr lang="es-MX" sz="2700" kern="1200" dirty="0" smtClean="0"/>
        </a:p>
      </dsp:txBody>
      <dsp:txXfrm>
        <a:off x="569561" y="697656"/>
        <a:ext cx="6417679" cy="562233"/>
      </dsp:txXfrm>
    </dsp:sp>
    <dsp:sp modelId="{7F651921-44A2-4D4D-9D29-957EFA7CD3EF}">
      <dsp:nvSpPr>
        <dsp:cNvPr id="0" name=""/>
        <dsp:cNvSpPr/>
      </dsp:nvSpPr>
      <dsp:spPr>
        <a:xfrm>
          <a:off x="1104137" y="1360328"/>
          <a:ext cx="7392924" cy="597217"/>
        </a:xfrm>
        <a:prstGeom prst="roundRect">
          <a:avLst>
            <a:gd name="adj" fmla="val 10000"/>
          </a:avLst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smtClean="0"/>
            <a:t>Datos</a:t>
          </a:r>
          <a:endParaRPr lang="es-MX" sz="2700" kern="1200" dirty="0" smtClean="0"/>
        </a:p>
      </dsp:txBody>
      <dsp:txXfrm>
        <a:off x="1121629" y="1377820"/>
        <a:ext cx="6417679" cy="562233"/>
      </dsp:txXfrm>
    </dsp:sp>
    <dsp:sp modelId="{0AE64DC0-F151-4DD1-9290-952C5377B898}">
      <dsp:nvSpPr>
        <dsp:cNvPr id="0" name=""/>
        <dsp:cNvSpPr/>
      </dsp:nvSpPr>
      <dsp:spPr>
        <a:xfrm>
          <a:off x="1656206" y="2040493"/>
          <a:ext cx="7392924" cy="597217"/>
        </a:xfrm>
        <a:prstGeom prst="roundRect">
          <a:avLst>
            <a:gd name="adj" fmla="val 10000"/>
          </a:avLst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smtClean="0"/>
            <a:t>Análisis</a:t>
          </a:r>
          <a:endParaRPr lang="es-MX" sz="2700" kern="1200" dirty="0" smtClean="0"/>
        </a:p>
      </dsp:txBody>
      <dsp:txXfrm>
        <a:off x="1673698" y="2057985"/>
        <a:ext cx="6417679" cy="562233"/>
      </dsp:txXfrm>
    </dsp:sp>
    <dsp:sp modelId="{C9CC0155-6030-4FE9-BBA5-9A9973D67D85}">
      <dsp:nvSpPr>
        <dsp:cNvPr id="0" name=""/>
        <dsp:cNvSpPr/>
      </dsp:nvSpPr>
      <dsp:spPr>
        <a:xfrm>
          <a:off x="2208275" y="2720657"/>
          <a:ext cx="7392924" cy="597217"/>
        </a:xfrm>
        <a:prstGeom prst="roundRect">
          <a:avLst>
            <a:gd name="adj" fmla="val 1000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smtClean="0"/>
            <a:t>Conclusión</a:t>
          </a:r>
          <a:endParaRPr lang="es-MX" sz="2700" kern="1200" dirty="0" smtClean="0"/>
        </a:p>
      </dsp:txBody>
      <dsp:txXfrm>
        <a:off x="2225767" y="2738149"/>
        <a:ext cx="6417679" cy="562233"/>
      </dsp:txXfrm>
    </dsp:sp>
    <dsp:sp modelId="{76BA3A40-D856-40F9-8315-1B4415757836}">
      <dsp:nvSpPr>
        <dsp:cNvPr id="0" name=""/>
        <dsp:cNvSpPr/>
      </dsp:nvSpPr>
      <dsp:spPr>
        <a:xfrm>
          <a:off x="7004732" y="436300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7092075" y="436300"/>
        <a:ext cx="213505" cy="292114"/>
      </dsp:txXfrm>
    </dsp:sp>
    <dsp:sp modelId="{A7EDE3C3-6D37-4E04-A197-DFB73F8FCB1C}">
      <dsp:nvSpPr>
        <dsp:cNvPr id="0" name=""/>
        <dsp:cNvSpPr/>
      </dsp:nvSpPr>
      <dsp:spPr>
        <a:xfrm>
          <a:off x="7556801" y="1116464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4291871"/>
            <a:satOff val="1125"/>
            <a:lumOff val="-1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4291871"/>
              <a:satOff val="1125"/>
              <a:lumOff val="-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7644144" y="1116464"/>
        <a:ext cx="213505" cy="292114"/>
      </dsp:txXfrm>
    </dsp:sp>
    <dsp:sp modelId="{A4F43077-D983-47C9-9C02-BCFCAF662C7F}">
      <dsp:nvSpPr>
        <dsp:cNvPr id="0" name=""/>
        <dsp:cNvSpPr/>
      </dsp:nvSpPr>
      <dsp:spPr>
        <a:xfrm>
          <a:off x="8108870" y="1786675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8583743"/>
            <a:satOff val="2249"/>
            <a:lumOff val="-2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8583743"/>
              <a:satOff val="2249"/>
              <a:lumOff val="-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8196213" y="1786675"/>
        <a:ext cx="213505" cy="292114"/>
      </dsp:txXfrm>
    </dsp:sp>
    <dsp:sp modelId="{DB435730-F1DB-4629-BF4C-AEFAD85D60EE}">
      <dsp:nvSpPr>
        <dsp:cNvPr id="0" name=""/>
        <dsp:cNvSpPr/>
      </dsp:nvSpPr>
      <dsp:spPr>
        <a:xfrm>
          <a:off x="8660939" y="2473475"/>
          <a:ext cx="388191" cy="388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2875614"/>
            <a:satOff val="3374"/>
            <a:lumOff val="-34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2875614"/>
              <a:satOff val="3374"/>
              <a:lumOff val="-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8748282" y="2473475"/>
        <a:ext cx="213505" cy="29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F98DC-82E4-4B95-8B08-277127AD5938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Tipos de variables</a:t>
          </a:r>
          <a:endParaRPr lang="es-MX" sz="3200" kern="1200" dirty="0"/>
        </a:p>
      </dsp:txBody>
      <dsp:txXfrm>
        <a:off x="33423" y="2513495"/>
        <a:ext cx="2075219" cy="1006302"/>
      </dsp:txXfrm>
    </dsp:sp>
    <dsp:sp modelId="{5790F8B2-ADE3-42E8-B8C6-45C31FCB7098}">
      <dsp:nvSpPr>
        <dsp:cNvPr id="0" name=""/>
        <dsp:cNvSpPr/>
      </dsp:nvSpPr>
      <dsp:spPr>
        <a:xfrm rot="18129259">
          <a:off x="1728664" y="2254552"/>
          <a:ext cx="1758385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758385" y="17753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563897" y="2228347"/>
        <a:ext cx="87919" cy="87919"/>
      </dsp:txXfrm>
    </dsp:sp>
    <dsp:sp modelId="{7BE820C4-6058-4921-8E9D-211A8E508D64}">
      <dsp:nvSpPr>
        <dsp:cNvPr id="0" name=""/>
        <dsp:cNvSpPr/>
      </dsp:nvSpPr>
      <dsp:spPr>
        <a:xfrm>
          <a:off x="3075765" y="993508"/>
          <a:ext cx="2137833" cy="106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Cuantitativas</a:t>
          </a:r>
          <a:endParaRPr lang="es-MX" sz="3200" kern="1200" dirty="0"/>
        </a:p>
      </dsp:txBody>
      <dsp:txXfrm>
        <a:off x="3107072" y="1024815"/>
        <a:ext cx="2075219" cy="1006302"/>
      </dsp:txXfrm>
    </dsp:sp>
    <dsp:sp modelId="{894E9BB5-5925-4FEC-9026-A854C2694398}">
      <dsp:nvSpPr>
        <dsp:cNvPr id="0" name=""/>
        <dsp:cNvSpPr/>
      </dsp:nvSpPr>
      <dsp:spPr>
        <a:xfrm rot="18507260">
          <a:off x="5006780" y="1081871"/>
          <a:ext cx="109395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93958" y="17753"/>
              </a:lnTo>
            </a:path>
          </a:pathLst>
        </a:custGeom>
        <a:noFill/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526410" y="1072276"/>
        <a:ext cx="54697" cy="54697"/>
      </dsp:txXfrm>
    </dsp:sp>
    <dsp:sp modelId="{3FB68A29-5293-43DC-B71A-50C6A3D9C6E3}">
      <dsp:nvSpPr>
        <dsp:cNvPr id="0" name=""/>
        <dsp:cNvSpPr/>
      </dsp:nvSpPr>
      <dsp:spPr>
        <a:xfrm>
          <a:off x="5893921" y="136825"/>
          <a:ext cx="2137833" cy="106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Discretas</a:t>
          </a:r>
          <a:endParaRPr lang="es-MX" sz="3200" kern="1200" dirty="0"/>
        </a:p>
      </dsp:txBody>
      <dsp:txXfrm>
        <a:off x="5925228" y="168132"/>
        <a:ext cx="2075219" cy="1006302"/>
      </dsp:txXfrm>
    </dsp:sp>
    <dsp:sp modelId="{3B4CAE9B-3158-47B3-9450-378888275C0E}">
      <dsp:nvSpPr>
        <dsp:cNvPr id="0" name=""/>
        <dsp:cNvSpPr/>
      </dsp:nvSpPr>
      <dsp:spPr>
        <a:xfrm rot="2885322">
          <a:off x="5034494" y="1911649"/>
          <a:ext cx="107887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78871" y="17753"/>
              </a:lnTo>
            </a:path>
          </a:pathLst>
        </a:custGeom>
        <a:noFill/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546958" y="1902431"/>
        <a:ext cx="53943" cy="53943"/>
      </dsp:txXfrm>
    </dsp:sp>
    <dsp:sp modelId="{A9B801EE-6D4B-40BC-9FF7-27964CB618DD}">
      <dsp:nvSpPr>
        <dsp:cNvPr id="0" name=""/>
        <dsp:cNvSpPr/>
      </dsp:nvSpPr>
      <dsp:spPr>
        <a:xfrm>
          <a:off x="5934262" y="1796382"/>
          <a:ext cx="2137833" cy="106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Continuas</a:t>
          </a:r>
          <a:endParaRPr lang="es-MX" sz="3200" kern="1200" dirty="0"/>
        </a:p>
      </dsp:txBody>
      <dsp:txXfrm>
        <a:off x="5965569" y="1827689"/>
        <a:ext cx="2075219" cy="1006302"/>
      </dsp:txXfrm>
    </dsp:sp>
    <dsp:sp modelId="{7F73B673-5BD5-4A24-B104-0EBC8B06EF45}">
      <dsp:nvSpPr>
        <dsp:cNvPr id="0" name=""/>
        <dsp:cNvSpPr/>
      </dsp:nvSpPr>
      <dsp:spPr>
        <a:xfrm rot="3071270">
          <a:off x="1825285" y="3655827"/>
          <a:ext cx="168616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686167" y="17753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626214" y="3631427"/>
        <a:ext cx="84308" cy="84308"/>
      </dsp:txXfrm>
    </dsp:sp>
    <dsp:sp modelId="{4110CD1E-14FE-4827-9656-E663F86275B1}">
      <dsp:nvSpPr>
        <dsp:cNvPr id="0" name=""/>
        <dsp:cNvSpPr/>
      </dsp:nvSpPr>
      <dsp:spPr>
        <a:xfrm>
          <a:off x="3196787" y="3796058"/>
          <a:ext cx="2137833" cy="106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Cualitativas</a:t>
          </a:r>
          <a:endParaRPr lang="es-MX" sz="3200" kern="1200" dirty="0"/>
        </a:p>
      </dsp:txBody>
      <dsp:txXfrm>
        <a:off x="3228094" y="3827365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egi.org.mx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Estadística (status)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Aplicaciones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Recolección de datos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Variabilidad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495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Términos básicos: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/>
            <a:r>
              <a:rPr lang="es-MX" b="1" dirty="0" smtClean="0"/>
              <a:t>Datos: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Son valores o características que pueden ser observados, contados o medidos.</a:t>
            </a:r>
          </a:p>
          <a:p>
            <a:r>
              <a:rPr lang="es-MX" b="1" dirty="0" smtClean="0"/>
              <a:t>Variable:</a:t>
            </a:r>
          </a:p>
          <a:p>
            <a:pPr marL="0" indent="0">
              <a:buNone/>
            </a:pPr>
            <a:r>
              <a:rPr lang="es-MX" dirty="0" smtClean="0"/>
              <a:t>    Es una característica o atributo que puede adquirir distintos valores.</a:t>
            </a:r>
          </a:p>
          <a:p>
            <a:r>
              <a:rPr lang="es-MX" b="1" dirty="0" smtClean="0"/>
              <a:t>Población: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Es el conjunto (finito o infinito) de personas u objetos.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570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8507" y="927848"/>
            <a:ext cx="9601196" cy="5338481"/>
          </a:xfrm>
        </p:spPr>
        <p:txBody>
          <a:bodyPr>
            <a:normAutofit/>
          </a:bodyPr>
          <a:lstStyle/>
          <a:p>
            <a:r>
              <a:rPr lang="es-MX" b="1" dirty="0" smtClean="0"/>
              <a:t>Muestra:</a:t>
            </a:r>
          </a:p>
          <a:p>
            <a:pPr marL="0" indent="0">
              <a:buNone/>
            </a:pPr>
            <a:r>
              <a:rPr lang="es-MX" b="1" dirty="0"/>
              <a:t> </a:t>
            </a:r>
            <a:r>
              <a:rPr lang="es-MX" b="1" dirty="0" smtClean="0"/>
              <a:t>   </a:t>
            </a:r>
            <a:r>
              <a:rPr lang="es-MX" dirty="0" smtClean="0"/>
              <a:t>Es un subconjunto o una parte representativa de la población.</a:t>
            </a:r>
          </a:p>
          <a:p>
            <a:r>
              <a:rPr lang="es-MX" b="1" dirty="0" smtClean="0"/>
              <a:t>Muestreo:</a:t>
            </a:r>
          </a:p>
          <a:p>
            <a:pPr marL="0" indent="0">
              <a:buNone/>
            </a:pPr>
            <a:r>
              <a:rPr lang="es-MX" b="1" dirty="0"/>
              <a:t> </a:t>
            </a:r>
            <a:r>
              <a:rPr lang="es-MX" b="1" dirty="0" smtClean="0"/>
              <a:t>   </a:t>
            </a:r>
            <a:r>
              <a:rPr lang="es-MX" dirty="0" smtClean="0"/>
              <a:t>Procedimiento mediante el cual se obtiene una o varias muestras. </a:t>
            </a:r>
          </a:p>
          <a:p>
            <a:pPr marL="268288" indent="-268288">
              <a:buNone/>
            </a:pPr>
            <a:r>
              <a:rPr lang="es-MX" dirty="0"/>
              <a:t> </a:t>
            </a:r>
            <a:r>
              <a:rPr lang="es-MX" dirty="0" smtClean="0"/>
              <a:t>   Es la técnica con la cual se eligen los elementos que van a formar nuestra muestra.</a:t>
            </a:r>
          </a:p>
          <a:p>
            <a:r>
              <a:rPr lang="es-MX" b="1" dirty="0" smtClean="0"/>
              <a:t>Experimento:</a:t>
            </a:r>
          </a:p>
          <a:p>
            <a:pPr marL="0" indent="0">
              <a:buNone/>
            </a:pPr>
            <a:r>
              <a:rPr lang="es-MX" dirty="0" smtClean="0"/>
              <a:t>    Consiste en observar los resultados bajo ciertas condiciones. </a:t>
            </a:r>
          </a:p>
          <a:p>
            <a:r>
              <a:rPr lang="es-MX" b="1" dirty="0" smtClean="0"/>
              <a:t>Parámetro: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Es una medida para describir una característica de la población.</a:t>
            </a:r>
            <a:r>
              <a:rPr lang="es-MX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567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4396008"/>
              </p:ext>
            </p:extLst>
          </p:nvPr>
        </p:nvGraphicFramePr>
        <p:xfrm>
          <a:off x="1398494" y="1253098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9785201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8" name="Picture 4" descr="http://www.emprendedores.es/var/em/storage/images/crear-una-empresa/como-hacer-un-estudio-de-mercado/define-tus-variables-de-segmentacion/1171367-1-esl-ES/define-tus-variables-de-segmentacion_ampliaci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20" y="3942397"/>
            <a:ext cx="1847975" cy="21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6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76070"/>
            <a:ext cx="9601196" cy="51181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ciencia de la recolección de datos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287887"/>
            <a:ext cx="9601196" cy="4587981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La estadística brinda los instrumentos para </a:t>
            </a:r>
            <a:r>
              <a:rPr lang="es-MX" b="1" dirty="0" smtClean="0"/>
              <a:t>recopilar, organizar, presentar, analizar e interpretar información</a:t>
            </a:r>
            <a:r>
              <a:rPr lang="es-MX" dirty="0" smtClean="0"/>
              <a:t> que apoye a los procesos de toma de decisiones en cualquier ámbito.</a:t>
            </a:r>
          </a:p>
          <a:p>
            <a:endParaRPr lang="es-MX" dirty="0"/>
          </a:p>
          <a:p>
            <a:r>
              <a:rPr lang="es-MX" dirty="0" smtClean="0"/>
              <a:t>Está implícito que debemos conocer bien a los números (N, Z, Q, Q*, R, C) para poder:</a:t>
            </a:r>
          </a:p>
          <a:p>
            <a:pPr lvl="1"/>
            <a:r>
              <a:rPr lang="es-MX" sz="2400" dirty="0" smtClean="0"/>
              <a:t>Ordenar</a:t>
            </a:r>
          </a:p>
          <a:p>
            <a:pPr lvl="1"/>
            <a:r>
              <a:rPr lang="es-MX" sz="2400" dirty="0" smtClean="0"/>
              <a:t>Contar</a:t>
            </a:r>
          </a:p>
          <a:p>
            <a:pPr lvl="1"/>
            <a:r>
              <a:rPr lang="es-MX" sz="2400" dirty="0" smtClean="0"/>
              <a:t>Medir, calcular</a:t>
            </a:r>
          </a:p>
          <a:p>
            <a:pPr lvl="1"/>
            <a:r>
              <a:rPr lang="es-MX" sz="2400" dirty="0" smtClean="0"/>
              <a:t>Predecir</a:t>
            </a:r>
          </a:p>
          <a:p>
            <a:pPr marL="457200" lvl="1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1299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Metodología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6515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00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772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estadística ¿es útil?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751527"/>
            <a:ext cx="9601196" cy="4124341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Nos ha permitido conocer nuestro entorno o describir nuestra región.</a:t>
            </a:r>
          </a:p>
          <a:p>
            <a:endParaRPr lang="es-MX" dirty="0"/>
          </a:p>
          <a:p>
            <a:endParaRPr lang="es-MX" dirty="0" smtClean="0"/>
          </a:p>
          <a:p>
            <a:pPr algn="just"/>
            <a:r>
              <a:rPr lang="es-MX" dirty="0" smtClean="0"/>
              <a:t>Algunos ejemplos son: cantidad de habitantes de un país, preferencias electorales, economía, finanzas, mercadotecnia, psicología, ciencias exactas, educación, deportes, accidentes, preferencias electorales, consumidores, entre otros.</a:t>
            </a:r>
          </a:p>
          <a:p>
            <a:r>
              <a:rPr lang="es-MX" dirty="0" smtClean="0"/>
              <a:t>¿Debemos analizar a toda la información o sólo una parte de ella?</a:t>
            </a:r>
          </a:p>
          <a:p>
            <a:r>
              <a:rPr lang="es-MX" dirty="0" smtClean="0"/>
              <a:t>¿De qué forma puedo representar la información? Grafica o numérica.</a:t>
            </a:r>
          </a:p>
          <a:p>
            <a:r>
              <a:rPr lang="es-MX" dirty="0" smtClean="0"/>
              <a:t>¿Puedo pronosticar algún “evento” de forma confiable?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900837" y="2603063"/>
            <a:ext cx="4366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hlinkClick r:id="rId2"/>
              </a:rPr>
              <a:t>http://www.inegi.org.mx/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5956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8" y="805734"/>
            <a:ext cx="9353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9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045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Estadística descriptiva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1784198"/>
            <a:ext cx="9601196" cy="4114325"/>
          </a:xfrm>
        </p:spPr>
        <p:txBody>
          <a:bodyPr/>
          <a:lstStyle/>
          <a:p>
            <a:r>
              <a:rPr lang="es-MX" dirty="0" smtClean="0"/>
              <a:t>Se basa en:</a:t>
            </a:r>
          </a:p>
          <a:p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Recolección de datos por medio de encuestas y con diferentes técnicas.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La </a:t>
            </a:r>
            <a:r>
              <a:rPr lang="es-MX" u="sng" dirty="0" smtClean="0"/>
              <a:t>caracterización</a:t>
            </a:r>
            <a:r>
              <a:rPr lang="es-MX" dirty="0" smtClean="0"/>
              <a:t> de los datos por medio de </a:t>
            </a:r>
            <a:r>
              <a:rPr lang="es-MX" b="1" dirty="0" smtClean="0"/>
              <a:t>medidas </a:t>
            </a:r>
            <a:r>
              <a:rPr lang="es-MX" dirty="0" smtClean="0"/>
              <a:t>(como el promedio, por ejemplo).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La presentación de los datos por medio de tablas y gráficas.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425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00112"/>
            <a:ext cx="5943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31513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/>
              <a:t>Principal producción </a:t>
            </a:r>
            <a:r>
              <a:rPr lang="es-MX" dirty="0" smtClean="0"/>
              <a:t>agrícola: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674254"/>
            <a:ext cx="9601196" cy="4201614"/>
          </a:xfrm>
        </p:spPr>
        <p:txBody>
          <a:bodyPr/>
          <a:lstStyle/>
          <a:p>
            <a:r>
              <a:rPr lang="es-MX" dirty="0" smtClean="0"/>
              <a:t>Estos son los principales productos vegetales:</a:t>
            </a:r>
          </a:p>
          <a:p>
            <a:endParaRPr lang="es-MX" dirty="0"/>
          </a:p>
          <a:p>
            <a:r>
              <a:rPr lang="es-MX" dirty="0" smtClean="0"/>
              <a:t>Los que se principalmente se exportan son: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793" y="669499"/>
            <a:ext cx="3571674" cy="53737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15" y="3148482"/>
            <a:ext cx="3804231" cy="29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542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Principales productos de importación: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14" y="1645650"/>
            <a:ext cx="6502975" cy="42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383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Orgánico</vt:lpstr>
      <vt:lpstr>Estadística (status)</vt:lpstr>
      <vt:lpstr>La ciencia de la recolección de datos</vt:lpstr>
      <vt:lpstr>Metodología</vt:lpstr>
      <vt:lpstr>La estadística ¿es útil?</vt:lpstr>
      <vt:lpstr>Presentación de PowerPoint</vt:lpstr>
      <vt:lpstr>Estadística descriptiva</vt:lpstr>
      <vt:lpstr>Presentación de PowerPoint</vt:lpstr>
      <vt:lpstr>Principal producción agrícola:</vt:lpstr>
      <vt:lpstr>Principales productos de importación:</vt:lpstr>
      <vt:lpstr>Términos básicos: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</dc:title>
  <dc:creator>Adrix</dc:creator>
  <cp:lastModifiedBy>Adrix</cp:lastModifiedBy>
  <cp:revision>9</cp:revision>
  <dcterms:created xsi:type="dcterms:W3CDTF">2015-08-23T23:35:44Z</dcterms:created>
  <dcterms:modified xsi:type="dcterms:W3CDTF">2015-08-24T00:52:07Z</dcterms:modified>
</cp:coreProperties>
</file>